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defaultTextStyle>
    <a:defPPr>
      <a:defRPr lang="es-PE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36F-62D5-4B20-B253-9C4344D94BFC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D1B4-DCC7-4A5C-87A1-4ABEDB29F8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767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936F-62D5-4B20-B253-9C4344D94BFC}" type="datetimeFigureOut">
              <a:rPr lang="es-PE" smtClean="0"/>
              <a:t>1/09/2021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D1B4-DCC7-4A5C-87A1-4ABEDB29F8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56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4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9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8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2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0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3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3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2021-09-01T17:11:41Z</dcterms:created>
  <dcterms:modified xsi:type="dcterms:W3CDTF">2021-09-01T17:11:41Z</dcterms:modified>
</cp:coreProperties>
</file>