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defaultTextStyle>
    <a:defPPr>
      <a:defRPr lang="es-PE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1122-0337-4999-B9F5-BF02AABBBA66}" type="datetimeFigureOut">
              <a:rPr lang="es-PE" smtClean="0"/>
              <a:t>1/09/2021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C474-4151-4673-9CAB-0C888D4A118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192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61122-0337-4999-B9F5-BF02AABBBA66}" type="datetimeFigureOut">
              <a:rPr lang="es-PE" smtClean="0"/>
              <a:t>1/09/2021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8C474-4151-4673-9CAB-0C888D4A118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742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55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2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23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8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5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2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4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3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93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64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513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</cp:revision>
  <dcterms:created xsi:type="dcterms:W3CDTF">2021-09-01T16:56:29Z</dcterms:created>
  <dcterms:modified xsi:type="dcterms:W3CDTF">2021-09-01T16:56:29Z</dcterms:modified>
</cp:coreProperties>
</file>