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7E73-3574-4EFD-920E-B057EE9F9A1D}" type="datetimeFigureOut">
              <a:rPr lang="es-PE" smtClean="0"/>
              <a:t>10/08/2018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586B-70B6-460A-ACD5-147E8777FD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818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7E73-3574-4EFD-920E-B057EE9F9A1D}" type="datetimeFigureOut">
              <a:rPr lang="es-PE" smtClean="0"/>
              <a:t>10/08/2018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586B-70B6-460A-ACD5-147E8777FD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66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7E73-3574-4EFD-920E-B057EE9F9A1D}" type="datetimeFigureOut">
              <a:rPr lang="es-PE" smtClean="0"/>
              <a:t>10/08/2018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586B-70B6-460A-ACD5-147E8777FD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011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7E73-3574-4EFD-920E-B057EE9F9A1D}" type="datetimeFigureOut">
              <a:rPr lang="es-PE" smtClean="0"/>
              <a:t>10/08/2018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586B-70B6-460A-ACD5-147E8777FD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027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7E73-3574-4EFD-920E-B057EE9F9A1D}" type="datetimeFigureOut">
              <a:rPr lang="es-PE" smtClean="0"/>
              <a:t>10/08/2018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586B-70B6-460A-ACD5-147E8777FD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435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7E73-3574-4EFD-920E-B057EE9F9A1D}" type="datetimeFigureOut">
              <a:rPr lang="es-PE" smtClean="0"/>
              <a:t>10/08/2018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586B-70B6-460A-ACD5-147E8777FD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924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7E73-3574-4EFD-920E-B057EE9F9A1D}" type="datetimeFigureOut">
              <a:rPr lang="es-PE" smtClean="0"/>
              <a:t>10/08/2018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586B-70B6-460A-ACD5-147E8777FD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883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7E73-3574-4EFD-920E-B057EE9F9A1D}" type="datetimeFigureOut">
              <a:rPr lang="es-PE" smtClean="0"/>
              <a:t>10/08/2018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586B-70B6-460A-ACD5-147E8777FD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737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7E73-3574-4EFD-920E-B057EE9F9A1D}" type="datetimeFigureOut">
              <a:rPr lang="es-PE" smtClean="0"/>
              <a:t>10/08/2018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586B-70B6-460A-ACD5-147E8777FD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357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7E73-3574-4EFD-920E-B057EE9F9A1D}" type="datetimeFigureOut">
              <a:rPr lang="es-PE" smtClean="0"/>
              <a:t>10/08/2018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586B-70B6-460A-ACD5-147E8777FD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761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7E73-3574-4EFD-920E-B057EE9F9A1D}" type="datetimeFigureOut">
              <a:rPr lang="es-PE" smtClean="0"/>
              <a:t>10/08/2018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4586B-70B6-460A-ACD5-147E8777FD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595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77E73-3574-4EFD-920E-B057EE9F9A1D}" type="datetimeFigureOut">
              <a:rPr lang="es-PE" smtClean="0"/>
              <a:t>10/08/2018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4586B-70B6-460A-ACD5-147E8777FD5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403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RNABE\Documents\CRECIMIENTO TRAINING\CURSO GRATUITO COACHING\LECCION 4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5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ERNABE\Documents\CRECIMIENTO TRAINING\CURSO GRATUITO COACHING\LECCION 4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5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ERNABE\Documents\CRECIMIENTO TRAINING\CURSO GRATUITO COACHING\LECCION 4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06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0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0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ERNABE\Downloads\Lección 4 CURSO GRATUI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RNABE\Documents\CRECIMIENTO TRAINING\CURSO GRATUITO COACHING\LECCION 4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5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RNABE\Documents\CRECIMIENTO TRAINING\CURSO GRATUITO COACHING\LECCION 4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RNABE\Documents\CRECIMIENTO TRAINING\CURSO GRATUITO COACHING\LECCION 4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RNABE\Documents\CRECIMIENTO TRAINING\CURSO GRATUITO COACHING\LECCION 4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71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RNABE\Documents\CRECIMIENTO TRAINING\CURSO GRATUITO COACHING\LECCION 4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1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ERNABE\Documents\CRECIMIENTO TRAINING\CURSO GRATUITO COACHING\LECCION 4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02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ERNABE\Documents\CRECIMIENTO TRAINING\CURSO GRATUITO COACHING\LECCION 4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36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Presentación en pantalla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BERNABE</dc:creator>
  <cp:lastModifiedBy>BERNABE</cp:lastModifiedBy>
  <cp:revision>1</cp:revision>
  <dcterms:created xsi:type="dcterms:W3CDTF">2018-08-10T18:26:32Z</dcterms:created>
  <dcterms:modified xsi:type="dcterms:W3CDTF">2018-08-10T18:33:42Z</dcterms:modified>
</cp:coreProperties>
</file>