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70" r:id="rId5"/>
    <p:sldId id="262" r:id="rId6"/>
    <p:sldId id="263" r:id="rId7"/>
    <p:sldId id="271" r:id="rId8"/>
    <p:sldId id="265" r:id="rId9"/>
    <p:sldId id="266" r:id="rId10"/>
    <p:sldId id="267" r:id="rId11"/>
    <p:sldId id="268" r:id="rId12"/>
    <p:sldId id="269" r:id="rId13"/>
    <p:sldId id="258" r:id="rId14"/>
    <p:sldId id="25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9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1EA04-70C9-4CE7-A571-1301D48003DE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5FC3F-9272-4B10-B13A-F9B7F53D8B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58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1EA04-70C9-4CE7-A571-1301D48003DE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5FC3F-9272-4B10-B13A-F9B7F53D8B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068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1EA04-70C9-4CE7-A571-1301D48003DE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5FC3F-9272-4B10-B13A-F9B7F53D8B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31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1EA04-70C9-4CE7-A571-1301D48003DE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5FC3F-9272-4B10-B13A-F9B7F53D8B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520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1EA04-70C9-4CE7-A571-1301D48003DE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5FC3F-9272-4B10-B13A-F9B7F53D8B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39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1EA04-70C9-4CE7-A571-1301D48003DE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5FC3F-9272-4B10-B13A-F9B7F53D8B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32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1EA04-70C9-4CE7-A571-1301D48003DE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5FC3F-9272-4B10-B13A-F9B7F53D8B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35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1EA04-70C9-4CE7-A571-1301D48003DE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5FC3F-9272-4B10-B13A-F9B7F53D8B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95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1EA04-70C9-4CE7-A571-1301D48003DE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5FC3F-9272-4B10-B13A-F9B7F53D8B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772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1EA04-70C9-4CE7-A571-1301D48003DE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5FC3F-9272-4B10-B13A-F9B7F53D8B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286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1EA04-70C9-4CE7-A571-1301D48003DE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5FC3F-9272-4B10-B13A-F9B7F53D8B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7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1EA04-70C9-4CE7-A571-1301D48003DE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5FC3F-9272-4B10-B13A-F9B7F53D8B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8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646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325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02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461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168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307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870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482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910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146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107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909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6938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0</Words>
  <Application>Microsoft Office PowerPoint</Application>
  <PresentationFormat>Panorámica</PresentationFormat>
  <Paragraphs>0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4</cp:revision>
  <dcterms:created xsi:type="dcterms:W3CDTF">2021-03-29T17:50:45Z</dcterms:created>
  <dcterms:modified xsi:type="dcterms:W3CDTF">2021-04-16T14:43:14Z</dcterms:modified>
</cp:coreProperties>
</file>