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73" r:id="rId4"/>
    <p:sldId id="274" r:id="rId5"/>
    <p:sldId id="276" r:id="rId6"/>
    <p:sldId id="275" r:id="rId7"/>
    <p:sldId id="268" r:id="rId8"/>
    <p:sldId id="272" r:id="rId9"/>
    <p:sldId id="277" r:id="rId10"/>
    <p:sldId id="264" r:id="rId11"/>
    <p:sldId id="263" r:id="rId12"/>
    <p:sldId id="262" r:id="rId13"/>
    <p:sldId id="260" r:id="rId14"/>
    <p:sldId id="261" r:id="rId15"/>
    <p:sldId id="258" r:id="rId16"/>
    <p:sldId id="259" r:id="rId17"/>
    <p:sldId id="271" r:id="rId18"/>
    <p:sldId id="257" r:id="rId19"/>
    <p:sldId id="256" r:id="rId20"/>
    <p:sldId id="265" r:id="rId21"/>
    <p:sldId id="269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20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3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3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45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94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50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42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27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66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7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86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2D84-5E44-443F-A3C0-280D5988124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3BE-4EBC-426F-A8CE-49C45D6E69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3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2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16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0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8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2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3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6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0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0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6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 Negociador (Claves de Acceso Ocula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Panorámica</PresentationFormat>
  <Paragraphs>0</Paragraphs>
  <Slides>21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kimberlin salinas gomez</dc:creator>
  <cp:lastModifiedBy>kimberlin salinas gomez</cp:lastModifiedBy>
  <cp:revision>7</cp:revision>
  <dcterms:created xsi:type="dcterms:W3CDTF">2021-04-19T23:02:47Z</dcterms:created>
  <dcterms:modified xsi:type="dcterms:W3CDTF">2021-04-19T23:59:45Z</dcterms:modified>
</cp:coreProperties>
</file>