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213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857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664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779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180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605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390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969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735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976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6195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26F97-548D-4C69-8B0B-6612CD52FD15}" type="datetimeFigureOut">
              <a:rPr lang="es-PE" smtClean="0"/>
              <a:t>6/03/2021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9257-1601-4F8F-8513-AE8E2DF41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335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4CEEFD-59B3-48FD-89D7-76B4727D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037098-285E-4273-AF93-CE7F9E0CB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2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13D4A1-8045-48CC-908F-B5E5B2CE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755E9C-641C-4E62-B317-13C6938A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7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9BC6F9-EF99-43F8-BAB9-ACB90698F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2FB3B4-9738-45B2-B77D-B1BF08D3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7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6507CA-22CA-414E-9132-C1C61E2AA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176E96-76F4-4885-9548-ADD212ED5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51105A-2550-4B35-ABBB-6C2665A39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9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06CDDE-72EC-487D-A2D9-7D789B84C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4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2E1E03-FAB3-407A-A9DC-1A00D30D4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F08E5B-EBEC-4EDC-ACCF-7333E7305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8388A5-A0C1-47CF-9173-A9C9B980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F4D6D2-BFFC-45E5-8189-FD173CA0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9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38C1B2-3CD7-4487-A1E7-F92F32D10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6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602E1D-4392-4B7B-8ED7-8DCD5F26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B81072-2B36-4887-9320-4F51EC675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116BC8-7D76-4FF5-A165-7AC87A71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2FB4C7-AC1D-4E47-AE6B-D4BA94371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2C445A-360D-4ACB-AF52-3C563D568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EBB4CA-051C-4A2E-A30E-D763B1189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54E054-0060-491D-A786-38E746031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0030CB-DFCB-4AA2-B632-BD05EC7B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0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945301-0087-4205-A5AD-79D8A543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A92660-956E-4E13-BE44-153D501C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1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Presentación en pantalla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Bernabé Saldana</dc:creator>
  <cp:lastModifiedBy>Bernabé Saldana</cp:lastModifiedBy>
  <cp:revision>1</cp:revision>
  <dcterms:created xsi:type="dcterms:W3CDTF">2021-03-07T00:07:47Z</dcterms:created>
  <dcterms:modified xsi:type="dcterms:W3CDTF">2021-03-07T00:16:54Z</dcterms:modified>
</cp:coreProperties>
</file>