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0"/>
  </p:normalViewPr>
  <p:slideViewPr>
    <p:cSldViewPr snapToGrid="0" snapToObjects="1">
      <p:cViewPr varScale="1">
        <p:scale>
          <a:sx n="146" d="100"/>
          <a:sy n="146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801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289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3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73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33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5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92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66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02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20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57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A361-C320-8546-B6E7-9FE9F1FDECD7}" type="datetimeFigureOut">
              <a:rPr lang="es-PE" smtClean="0"/>
              <a:t>24/04/21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1263-2BA4-BB46-BB2A-B4D55381F4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7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A56DD01-2F1E-5248-A7AE-01738728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Texto, Carta, Gráfico en cascada&#10;&#10;Descripción generada automáticamente">
            <a:extLst>
              <a:ext uri="{FF2B5EF4-FFF2-40B4-BE49-F238E27FC236}">
                <a16:creationId xmlns:a16="http://schemas.microsoft.com/office/drawing/2014/main" id="{16ABC0D2-AF5C-FB49-A1A8-01A34378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E717BA2-0107-F545-A146-1E6067AE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8E9209B-CA23-F44D-8797-594E0E17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288645A6-C4E2-3F41-B858-3745A792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FA3C0FC-D176-E64C-B689-B16F23A7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866F7CB7-FE72-C741-9A96-E6A48CD3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958D26D-4357-F04F-83DC-646173AF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0E062DAF-AEC2-EA49-8969-916C9758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3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858</dc:creator>
  <cp:lastModifiedBy>858</cp:lastModifiedBy>
  <cp:revision>1</cp:revision>
  <dcterms:created xsi:type="dcterms:W3CDTF">2021-04-25T03:42:37Z</dcterms:created>
  <dcterms:modified xsi:type="dcterms:W3CDTF">2021-04-25T03:46:01Z</dcterms:modified>
</cp:coreProperties>
</file>