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55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98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9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48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35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14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404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92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8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678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38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CC33-6AE7-A14A-B4A6-9E649D546A95}" type="datetimeFigureOut">
              <a:rPr lang="es-PE" smtClean="0"/>
              <a:t>29/05/21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F1E74-6E4C-9643-9EC1-CF43044B4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5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mujer, viendo, dama&#10;&#10;Descripción generada automáticamente">
            <a:extLst>
              <a:ext uri="{FF2B5EF4-FFF2-40B4-BE49-F238E27FC236}">
                <a16:creationId xmlns:a16="http://schemas.microsoft.com/office/drawing/2014/main" id="{82AE6EB6-BCE9-3640-8CA4-DD7BE52C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4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EBED632-A7F4-FD4B-964E-4919C202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7DE453C-D2EF-0049-914E-B0133E35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3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CB9CB88-AF68-B24E-93B2-946FFF3C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854C689D-9914-7A40-BD3C-AE6306FB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2D485A60-EC28-6B45-9AE3-B3005965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90AC3AB4-32F1-904F-809F-0F3586134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3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5F334C1C-B83A-6043-BD47-428ABD55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2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520FE1A-2737-FA4A-B018-927B14C2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4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858</dc:creator>
  <cp:lastModifiedBy>858</cp:lastModifiedBy>
  <cp:revision>1</cp:revision>
  <dcterms:created xsi:type="dcterms:W3CDTF">2021-05-30T03:59:53Z</dcterms:created>
  <dcterms:modified xsi:type="dcterms:W3CDTF">2021-05-30T04:07:18Z</dcterms:modified>
</cp:coreProperties>
</file>