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97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738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954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21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161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331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66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089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257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314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406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E356-B5CE-9F4E-B151-15425D35B29E}" type="datetimeFigureOut">
              <a:rPr lang="es-PE" smtClean="0"/>
              <a:t>16/05/21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2B60-5CA7-094E-85F3-ADD1846974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005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77AC2765-DE4B-EA4F-B637-31D23A4D9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3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1DBAFB0-996A-6340-9C9E-F84DBCD0F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7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E5599C43-A886-BE4B-BA66-5E7223D0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FBC94A3-125D-7242-9F1E-040241C9A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19835EF-32E6-824D-800B-2C1A69D0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2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5ABE4D0-EB24-DB43-A70D-5E82604C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7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577DFB7-BB5A-484C-8196-93940C6B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8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, Cuadrado&#10;&#10;Descripción generada automáticamente">
            <a:extLst>
              <a:ext uri="{FF2B5EF4-FFF2-40B4-BE49-F238E27FC236}">
                <a16:creationId xmlns:a16="http://schemas.microsoft.com/office/drawing/2014/main" id="{15343223-23DC-264C-B60D-17377BCE5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9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, Cuadrado&#10;&#10;Descripción generada automáticamente">
            <a:extLst>
              <a:ext uri="{FF2B5EF4-FFF2-40B4-BE49-F238E27FC236}">
                <a16:creationId xmlns:a16="http://schemas.microsoft.com/office/drawing/2014/main" id="{4AC3AC05-380B-A141-8431-DABA7ADBE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8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, Cuadrado&#10;&#10;Descripción generada automáticamente">
            <a:extLst>
              <a:ext uri="{FF2B5EF4-FFF2-40B4-BE49-F238E27FC236}">
                <a16:creationId xmlns:a16="http://schemas.microsoft.com/office/drawing/2014/main" id="{5127ED1E-B742-884F-88C1-982967C21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1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0C70FE22-EED5-034D-9F54-DFF3CEEE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F9080A57-B440-854F-A5D0-5CF5D2418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55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858</dc:creator>
  <cp:lastModifiedBy>858</cp:lastModifiedBy>
  <cp:revision>1</cp:revision>
  <dcterms:created xsi:type="dcterms:W3CDTF">2021-05-16T05:36:13Z</dcterms:created>
  <dcterms:modified xsi:type="dcterms:W3CDTF">2021-05-16T05:43:54Z</dcterms:modified>
</cp:coreProperties>
</file>