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482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008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264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872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572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7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746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19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150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62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805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5630-B56F-5D4A-823F-55362D459C30}" type="datetimeFigureOut">
              <a:rPr lang="es-PE" smtClean="0"/>
              <a:t>19/06/21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1576E-767F-5D47-8B04-6E1DBD5AF2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6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a imagen de una persona&#10;&#10;Descripción generada automáticamente">
            <a:extLst>
              <a:ext uri="{FF2B5EF4-FFF2-40B4-BE49-F238E27FC236}">
                <a16:creationId xmlns:a16="http://schemas.microsoft.com/office/drawing/2014/main" id="{305F1B53-30DC-9349-B0D2-F4BFF834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6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7DD64D49-8223-DF40-8F83-1317A4000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0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Chat o mensaje de texto&#10;&#10;Descripción generada automáticamente">
            <a:extLst>
              <a:ext uri="{FF2B5EF4-FFF2-40B4-BE49-F238E27FC236}">
                <a16:creationId xmlns:a16="http://schemas.microsoft.com/office/drawing/2014/main" id="{0F8E41C4-2611-904A-B5E8-D07CBFEB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Pizarra&#10;&#10;Descripción generada automáticamente">
            <a:extLst>
              <a:ext uri="{FF2B5EF4-FFF2-40B4-BE49-F238E27FC236}">
                <a16:creationId xmlns:a16="http://schemas.microsoft.com/office/drawing/2014/main" id="{7D8F6C3A-EC76-9B48-BB4F-8D1ED8D4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2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48C1307-700B-7D4A-9036-E8C79F5E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0A8FE61C-E7A3-C14E-B8F9-A4AECA2CE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24F47CEF-2CCD-4F48-8756-905E6C41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48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858</dc:creator>
  <cp:lastModifiedBy>858</cp:lastModifiedBy>
  <cp:revision>1</cp:revision>
  <dcterms:created xsi:type="dcterms:W3CDTF">2021-06-19T20:42:22Z</dcterms:created>
  <dcterms:modified xsi:type="dcterms:W3CDTF">2021-06-19T20:48:37Z</dcterms:modified>
</cp:coreProperties>
</file>