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8"/>
  </p:normalViewPr>
  <p:slideViewPr>
    <p:cSldViewPr snapToGrid="0" snapToObjects="1">
      <p:cViewPr varScale="1">
        <p:scale>
          <a:sx n="117" d="100"/>
          <a:sy n="117" d="100"/>
        </p:scale>
        <p:origin x="2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9304E-7ECB-B347-AF85-7FDCDDAA978B}" type="datetimeFigureOut">
              <a:rPr lang="es-PE" smtClean="0"/>
              <a:t>5/06/21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68ADB-A791-0F46-9EA1-27197C8086A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77082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9304E-7ECB-B347-AF85-7FDCDDAA978B}" type="datetimeFigureOut">
              <a:rPr lang="es-PE" smtClean="0"/>
              <a:t>5/06/21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68ADB-A791-0F46-9EA1-27197C8086A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4468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9304E-7ECB-B347-AF85-7FDCDDAA978B}" type="datetimeFigureOut">
              <a:rPr lang="es-PE" smtClean="0"/>
              <a:t>5/06/21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68ADB-A791-0F46-9EA1-27197C8086A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30826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9304E-7ECB-B347-AF85-7FDCDDAA978B}" type="datetimeFigureOut">
              <a:rPr lang="es-PE" smtClean="0"/>
              <a:t>5/06/21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68ADB-A791-0F46-9EA1-27197C8086A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0454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9304E-7ECB-B347-AF85-7FDCDDAA978B}" type="datetimeFigureOut">
              <a:rPr lang="es-PE" smtClean="0"/>
              <a:t>5/06/21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68ADB-A791-0F46-9EA1-27197C8086A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17343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9304E-7ECB-B347-AF85-7FDCDDAA978B}" type="datetimeFigureOut">
              <a:rPr lang="es-PE" smtClean="0"/>
              <a:t>5/06/21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68ADB-A791-0F46-9EA1-27197C8086A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00343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9304E-7ECB-B347-AF85-7FDCDDAA978B}" type="datetimeFigureOut">
              <a:rPr lang="es-PE" smtClean="0"/>
              <a:t>5/06/21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68ADB-A791-0F46-9EA1-27197C8086A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6259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9304E-7ECB-B347-AF85-7FDCDDAA978B}" type="datetimeFigureOut">
              <a:rPr lang="es-PE" smtClean="0"/>
              <a:t>5/06/21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68ADB-A791-0F46-9EA1-27197C8086A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16411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9304E-7ECB-B347-AF85-7FDCDDAA978B}" type="datetimeFigureOut">
              <a:rPr lang="es-PE" smtClean="0"/>
              <a:t>5/06/21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68ADB-A791-0F46-9EA1-27197C8086A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37033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9304E-7ECB-B347-AF85-7FDCDDAA978B}" type="datetimeFigureOut">
              <a:rPr lang="es-PE" smtClean="0"/>
              <a:t>5/06/21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68ADB-A791-0F46-9EA1-27197C8086A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25678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9304E-7ECB-B347-AF85-7FDCDDAA978B}" type="datetimeFigureOut">
              <a:rPr lang="es-PE" smtClean="0"/>
              <a:t>5/06/21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68ADB-A791-0F46-9EA1-27197C8086A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76981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9304E-7ECB-B347-AF85-7FDCDDAA978B}" type="datetimeFigureOut">
              <a:rPr lang="es-PE" smtClean="0"/>
              <a:t>5/06/21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68ADB-A791-0F46-9EA1-27197C8086A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98762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, Sitio web&#10;&#10;Descripción generada automáticamente">
            <a:extLst>
              <a:ext uri="{FF2B5EF4-FFF2-40B4-BE49-F238E27FC236}">
                <a16:creationId xmlns:a16="http://schemas.microsoft.com/office/drawing/2014/main" id="{286758DB-1A99-E649-A769-48900FE4F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934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captura de pantalla de un celular con texto e imagen&#10;&#10;Descripción generada automáticamente con confianza media">
            <a:extLst>
              <a:ext uri="{FF2B5EF4-FFF2-40B4-BE49-F238E27FC236}">
                <a16:creationId xmlns:a16="http://schemas.microsoft.com/office/drawing/2014/main" id="{1BAD73C3-435C-864D-868D-28DCFB34C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96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716BE560-0BC4-E043-8D5C-B22D407EB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636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788343C8-7715-2145-A033-D38A4EB28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00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, Esquemático&#10;&#10;Descripción generada automáticamente">
            <a:extLst>
              <a:ext uri="{FF2B5EF4-FFF2-40B4-BE49-F238E27FC236}">
                <a16:creationId xmlns:a16="http://schemas.microsoft.com/office/drawing/2014/main" id="{61A1FEB1-62BC-474B-A625-A858BE36B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74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A29FBA1B-EF42-D340-8F4D-45A01C346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036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21E1EA56-100B-EA43-9CE8-2D3A90019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544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 con confianza media">
            <a:extLst>
              <a:ext uri="{FF2B5EF4-FFF2-40B4-BE49-F238E27FC236}">
                <a16:creationId xmlns:a16="http://schemas.microsoft.com/office/drawing/2014/main" id="{B58E2006-5058-BE44-8E83-035794B63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432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CBC169F2-8C4B-404A-B5D1-CCCFB2B20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34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603A2D7B-085B-814B-B716-4593CEAB5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16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A7CDE12E-5D3C-C449-8509-EA00937A8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77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Diagrama, Aplicación&#10;&#10;Descripción generada automáticamente">
            <a:extLst>
              <a:ext uri="{FF2B5EF4-FFF2-40B4-BE49-F238E27FC236}">
                <a16:creationId xmlns:a16="http://schemas.microsoft.com/office/drawing/2014/main" id="{F6F900BB-D802-B143-8D64-9B4F3A48C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804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5B42ACC4-8D36-C841-9D50-5A06B3550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810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BC7DE3A5-05DE-6643-8478-90EF1B181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980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D97D1237-8A1B-7F47-9504-FC1D79DCB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656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F8C61C77-861C-634F-A473-578A3E692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25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Chat o mensaje de texto&#10;&#10;Descripción generada automáticamente">
            <a:extLst>
              <a:ext uri="{FF2B5EF4-FFF2-40B4-BE49-F238E27FC236}">
                <a16:creationId xmlns:a16="http://schemas.microsoft.com/office/drawing/2014/main" id="{6575A819-F93E-8248-A334-81A2DA247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90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99ED2759-547A-714C-AC3C-DD02FA1AD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074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ompetencia de atletismo, deporte&#10;&#10;Descripción generada automáticamente">
            <a:extLst>
              <a:ext uri="{FF2B5EF4-FFF2-40B4-BE49-F238E27FC236}">
                <a16:creationId xmlns:a16="http://schemas.microsoft.com/office/drawing/2014/main" id="{830C07C5-B507-A447-AFAA-3BDE42CFB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46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 con confianza media">
            <a:extLst>
              <a:ext uri="{FF2B5EF4-FFF2-40B4-BE49-F238E27FC236}">
                <a16:creationId xmlns:a16="http://schemas.microsoft.com/office/drawing/2014/main" id="{3E358F46-0F96-D54B-9997-C09BFF66C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304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captura de pantalla de un celular con texto e imagen&#10;&#10;Descripción generada automáticamente con confianza media">
            <a:extLst>
              <a:ext uri="{FF2B5EF4-FFF2-40B4-BE49-F238E27FC236}">
                <a16:creationId xmlns:a16="http://schemas.microsoft.com/office/drawing/2014/main" id="{387850C8-F14B-774A-A80A-7114B1F6D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943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B872A34A-4F7A-384F-94DA-2DFB1C900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51046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</TotalTime>
  <Words>0</Words>
  <Application>Microsoft Macintosh PowerPoint</Application>
  <PresentationFormat>Presentación en pantalla (4:3)</PresentationFormat>
  <Paragraphs>0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858</dc:creator>
  <cp:lastModifiedBy>858</cp:lastModifiedBy>
  <cp:revision>2</cp:revision>
  <dcterms:created xsi:type="dcterms:W3CDTF">2021-06-05T23:42:38Z</dcterms:created>
  <dcterms:modified xsi:type="dcterms:W3CDTF">2021-06-05T23:56:43Z</dcterms:modified>
</cp:coreProperties>
</file>