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5ECC-FC17-CF48-A1A8-4A44480EEB29}" type="datetimeFigureOut">
              <a:rPr lang="es-PE" smtClean="0"/>
              <a:t>10/07/21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9F36-0A0D-4E4F-B6CC-DB115135CC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969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5ECC-FC17-CF48-A1A8-4A44480EEB29}" type="datetimeFigureOut">
              <a:rPr lang="es-PE" smtClean="0"/>
              <a:t>10/07/21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9F36-0A0D-4E4F-B6CC-DB115135CC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232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5ECC-FC17-CF48-A1A8-4A44480EEB29}" type="datetimeFigureOut">
              <a:rPr lang="es-PE" smtClean="0"/>
              <a:t>10/07/21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9F36-0A0D-4E4F-B6CC-DB115135CC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82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5ECC-FC17-CF48-A1A8-4A44480EEB29}" type="datetimeFigureOut">
              <a:rPr lang="es-PE" smtClean="0"/>
              <a:t>10/07/21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9F36-0A0D-4E4F-B6CC-DB115135CC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069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5ECC-FC17-CF48-A1A8-4A44480EEB29}" type="datetimeFigureOut">
              <a:rPr lang="es-PE" smtClean="0"/>
              <a:t>10/07/21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9F36-0A0D-4E4F-B6CC-DB115135CC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641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5ECC-FC17-CF48-A1A8-4A44480EEB29}" type="datetimeFigureOut">
              <a:rPr lang="es-PE" smtClean="0"/>
              <a:t>10/07/21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9F36-0A0D-4E4F-B6CC-DB115135CC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483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5ECC-FC17-CF48-A1A8-4A44480EEB29}" type="datetimeFigureOut">
              <a:rPr lang="es-PE" smtClean="0"/>
              <a:t>10/07/21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9F36-0A0D-4E4F-B6CC-DB115135CC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20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5ECC-FC17-CF48-A1A8-4A44480EEB29}" type="datetimeFigureOut">
              <a:rPr lang="es-PE" smtClean="0"/>
              <a:t>10/07/21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9F36-0A0D-4E4F-B6CC-DB115135CC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001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5ECC-FC17-CF48-A1A8-4A44480EEB29}" type="datetimeFigureOut">
              <a:rPr lang="es-PE" smtClean="0"/>
              <a:t>10/07/21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9F36-0A0D-4E4F-B6CC-DB115135CC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628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5ECC-FC17-CF48-A1A8-4A44480EEB29}" type="datetimeFigureOut">
              <a:rPr lang="es-PE" smtClean="0"/>
              <a:t>10/07/21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9F36-0A0D-4E4F-B6CC-DB115135CC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567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5ECC-FC17-CF48-A1A8-4A44480EEB29}" type="datetimeFigureOut">
              <a:rPr lang="es-PE" smtClean="0"/>
              <a:t>10/07/21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9F36-0A0D-4E4F-B6CC-DB115135CC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046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65ECC-FC17-CF48-A1A8-4A44480EEB29}" type="datetimeFigureOut">
              <a:rPr lang="es-PE" smtClean="0"/>
              <a:t>10/07/21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79F36-0A0D-4E4F-B6CC-DB115135CC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757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DA438DEE-5779-B549-8594-3A1EA3EBA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9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0EADDDF4-290A-D742-98F6-5D894D701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5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71C86AD7-FE74-7346-9509-5BC4E9DBE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7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ADD04A2B-64B1-8C49-96D3-EBDEFDBFB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2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C64851BD-A287-AB49-A26B-79CB61047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9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92590D11-349E-4E4E-966E-729795882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1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93FEBB36-B32D-264F-82FF-C8EBD0941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0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935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858</dc:creator>
  <cp:lastModifiedBy>858</cp:lastModifiedBy>
  <cp:revision>1</cp:revision>
  <dcterms:created xsi:type="dcterms:W3CDTF">2021-07-11T03:14:42Z</dcterms:created>
  <dcterms:modified xsi:type="dcterms:W3CDTF">2021-07-11T03:21:01Z</dcterms:modified>
</cp:coreProperties>
</file>