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2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6DA9-3538-B44C-8857-0BC2603EE2BB}" type="datetimeFigureOut">
              <a:rPr lang="es-PE" smtClean="0"/>
              <a:t>19/06/23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3B1A-A24F-314E-9B05-5734E345A51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48288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6DA9-3538-B44C-8857-0BC2603EE2BB}" type="datetimeFigureOut">
              <a:rPr lang="es-PE" smtClean="0"/>
              <a:t>19/06/23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3B1A-A24F-314E-9B05-5734E345A51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0834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6DA9-3538-B44C-8857-0BC2603EE2BB}" type="datetimeFigureOut">
              <a:rPr lang="es-PE" smtClean="0"/>
              <a:t>19/06/23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3B1A-A24F-314E-9B05-5734E345A51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95147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6DA9-3538-B44C-8857-0BC2603EE2BB}" type="datetimeFigureOut">
              <a:rPr lang="es-PE" smtClean="0"/>
              <a:t>19/06/23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3B1A-A24F-314E-9B05-5734E345A51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03743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6DA9-3538-B44C-8857-0BC2603EE2BB}" type="datetimeFigureOut">
              <a:rPr lang="es-PE" smtClean="0"/>
              <a:t>19/06/23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3B1A-A24F-314E-9B05-5734E345A51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57282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6DA9-3538-B44C-8857-0BC2603EE2BB}" type="datetimeFigureOut">
              <a:rPr lang="es-PE" smtClean="0"/>
              <a:t>19/06/23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3B1A-A24F-314E-9B05-5734E345A51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28036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6DA9-3538-B44C-8857-0BC2603EE2BB}" type="datetimeFigureOut">
              <a:rPr lang="es-PE" smtClean="0"/>
              <a:t>19/06/23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3B1A-A24F-314E-9B05-5734E345A51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36930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6DA9-3538-B44C-8857-0BC2603EE2BB}" type="datetimeFigureOut">
              <a:rPr lang="es-PE" smtClean="0"/>
              <a:t>19/06/23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3B1A-A24F-314E-9B05-5734E345A51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93401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6DA9-3538-B44C-8857-0BC2603EE2BB}" type="datetimeFigureOut">
              <a:rPr lang="es-PE" smtClean="0"/>
              <a:t>19/06/23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3B1A-A24F-314E-9B05-5734E345A51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59044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6DA9-3538-B44C-8857-0BC2603EE2BB}" type="datetimeFigureOut">
              <a:rPr lang="es-PE" smtClean="0"/>
              <a:t>19/06/23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3B1A-A24F-314E-9B05-5734E345A51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11973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6DA9-3538-B44C-8857-0BC2603EE2BB}" type="datetimeFigureOut">
              <a:rPr lang="es-PE" smtClean="0"/>
              <a:t>19/06/23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3B1A-A24F-314E-9B05-5734E345A51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62031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36DA9-3538-B44C-8857-0BC2603EE2BB}" type="datetimeFigureOut">
              <a:rPr lang="es-PE" smtClean="0"/>
              <a:t>19/06/23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73B1A-A24F-314E-9B05-5734E345A51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87030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6400E8A1-1185-4B4C-A2EA-B1451E511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18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exto&#10;&#10;Descripción generada automáticamente">
            <a:extLst>
              <a:ext uri="{FF2B5EF4-FFF2-40B4-BE49-F238E27FC236}">
                <a16:creationId xmlns:a16="http://schemas.microsoft.com/office/drawing/2014/main" id="{E0A3FC49-952D-0B47-B822-3205C93E7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65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FF92269E-61E7-BE48-854B-D3778EBD8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4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exto&#10;&#10;Descripción generada automáticamente">
            <a:extLst>
              <a:ext uri="{FF2B5EF4-FFF2-40B4-BE49-F238E27FC236}">
                <a16:creationId xmlns:a16="http://schemas.microsoft.com/office/drawing/2014/main" id="{8FE0CD86-FD41-6A47-9CA5-7B84CB10E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14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exto&#10;&#10;Descripción generada automáticamente">
            <a:extLst>
              <a:ext uri="{FF2B5EF4-FFF2-40B4-BE49-F238E27FC236}">
                <a16:creationId xmlns:a16="http://schemas.microsoft.com/office/drawing/2014/main" id="{825E76A2-6871-5F4C-AC74-1D9072053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98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2603998B-1E2E-2645-A8B8-364DA3C25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10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B11DE172-1404-F341-BC4B-19E04957B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21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DE9A2631-3008-5E47-AAC1-1C1FB34B6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75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C3DD7E9D-0B65-C64E-9F83-01EEA741B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28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7E9C4FFC-4515-1544-8DB3-0FD1E46B8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41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333CFF12-F11C-D541-BEFE-D4995D580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67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captura de pantalla de un celular con texto e imagen&#10;&#10;Descripción generada automáticamente con confianza media">
            <a:extLst>
              <a:ext uri="{FF2B5EF4-FFF2-40B4-BE49-F238E27FC236}">
                <a16:creationId xmlns:a16="http://schemas.microsoft.com/office/drawing/2014/main" id="{ECE2A3C2-D2D4-4943-9B22-EDBD699D8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26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8329EE92-D0B9-1046-8336-4BA2398D0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59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scala de tiempo&#10;&#10;Descripción generada automáticamente con confianza media">
            <a:extLst>
              <a:ext uri="{FF2B5EF4-FFF2-40B4-BE49-F238E27FC236}">
                <a16:creationId xmlns:a16="http://schemas.microsoft.com/office/drawing/2014/main" id="{0A48A118-18D6-9B4C-BBCB-D77E9A290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036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192E143F-A55A-3849-8316-AFC48707E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05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04FE81B3-C963-3C4B-944C-CA1252B6E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93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28F692E7-AE9E-5C4F-9C81-5F39EAF4D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8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C4FB5ECA-51FD-FC44-B48E-E63EA98E1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282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exto&#10;&#10;Descripción generada automáticamente">
            <a:extLst>
              <a:ext uri="{FF2B5EF4-FFF2-40B4-BE49-F238E27FC236}">
                <a16:creationId xmlns:a16="http://schemas.microsoft.com/office/drawing/2014/main" id="{6E79280A-90C3-D947-A678-F8D552798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477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118A811-E03B-0645-8B7E-DEB71F34B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76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de la pantalla de un celular con texto e imagen&#10;&#10;Descripción generada automáticamente con confianza baja">
            <a:extLst>
              <a:ext uri="{FF2B5EF4-FFF2-40B4-BE49-F238E27FC236}">
                <a16:creationId xmlns:a16="http://schemas.microsoft.com/office/drawing/2014/main" id="{FEF29456-0DB2-4349-B3E1-FE145DF93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25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67C83A7E-7228-504F-B87A-BAFBC622E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04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exto&#10;&#10;Descripción generada automáticamente">
            <a:extLst>
              <a:ext uri="{FF2B5EF4-FFF2-40B4-BE49-F238E27FC236}">
                <a16:creationId xmlns:a16="http://schemas.microsoft.com/office/drawing/2014/main" id="{870B3FB5-CB73-6945-B769-326FF1804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45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E720F45E-5251-254E-B418-CA6792105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25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FD53E4FA-0B06-EA49-9730-5D5EF0BDA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17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3D62F296-3A95-1046-9F4C-C27021AA5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86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exto&#10;&#10;Descripción generada automáticamente">
            <a:extLst>
              <a:ext uri="{FF2B5EF4-FFF2-40B4-BE49-F238E27FC236}">
                <a16:creationId xmlns:a16="http://schemas.microsoft.com/office/drawing/2014/main" id="{08B9A337-5C77-6D41-BD88-AC28E194F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650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0</Words>
  <Application>Microsoft Macintosh PowerPoint</Application>
  <PresentationFormat>Presentación en pantalla (4:3)</PresentationFormat>
  <Paragraphs>0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858</dc:creator>
  <cp:lastModifiedBy>858</cp:lastModifiedBy>
  <cp:revision>2</cp:revision>
  <dcterms:created xsi:type="dcterms:W3CDTF">2023-06-19T19:07:04Z</dcterms:created>
  <dcterms:modified xsi:type="dcterms:W3CDTF">2023-06-19T19:15:04Z</dcterms:modified>
</cp:coreProperties>
</file>